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3" r:id="rId4"/>
    <p:sldId id="260" r:id="rId5"/>
    <p:sldId id="261" r:id="rId6"/>
    <p:sldId id="256" r:id="rId7"/>
    <p:sldId id="257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9" autoAdjust="0"/>
    <p:restoredTop sz="94660"/>
  </p:normalViewPr>
  <p:slideViewPr>
    <p:cSldViewPr snapToGrid="0">
      <p:cViewPr varScale="1">
        <p:scale>
          <a:sx n="67" d="100"/>
          <a:sy n="67" d="100"/>
        </p:scale>
        <p:origin x="5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10BC8-95C5-4898-86AE-B4C9F0C87D75}" type="datetimeFigureOut">
              <a:rPr lang="en-US" smtClean="0"/>
              <a:t>7/14/2018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A5411-5A60-4537-8A5A-F2A0971F7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5.5.22-24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5411-5A60-4537-8A5A-F2A0971F7B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83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1.2.247-49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5411-5A60-4537-8A5A-F2A0971F7B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30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8A61-770A-4072-BAC5-4635EA8F1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Shakespeare’s Phonetics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FBE53-9FDC-445E-8952-3323A790FD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109770"/>
            <a:ext cx="4937760" cy="73628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+mj-lt"/>
              </a:rPr>
              <a:t>“STOPS”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938130"/>
            <a:ext cx="4856259" cy="4022404"/>
          </a:xfrm>
        </p:spPr>
        <p:txBody>
          <a:bodyPr>
            <a:normAutofit/>
          </a:bodyPr>
          <a:lstStyle/>
          <a:p>
            <a:pPr marL="109728" lvl="1" indent="0">
              <a:lnSpc>
                <a:spcPct val="100000"/>
              </a:lnSpc>
              <a:buNone/>
              <a:tabLst>
                <a:tab pos="1371600" algn="ctr"/>
                <a:tab pos="3657600" algn="ctr"/>
              </a:tabLst>
            </a:pP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	</a:t>
            </a: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Voiceless</a:t>
            </a:r>
            <a:r>
              <a:rPr lang="en-US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Voiced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6576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Bilabial</a:t>
            </a:r>
          </a:p>
          <a:p>
            <a:pPr marL="109728" lvl="1" indent="0">
              <a:lnSpc>
                <a:spcPct val="100000"/>
              </a:lnSpc>
              <a:spcAft>
                <a:spcPts val="900"/>
              </a:spcAft>
              <a:buNone/>
              <a:tabLst>
                <a:tab pos="1371600" algn="ctr"/>
                <a:tab pos="3657600" algn="ctr"/>
              </a:tabLst>
            </a:pPr>
            <a:r>
              <a:rPr lang="en-US" sz="24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400" dirty="0"/>
              <a:t>/p/ 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ark	</a:t>
            </a:r>
            <a:r>
              <a:rPr lang="en-US" sz="2400" dirty="0"/>
              <a:t>/b/  </a:t>
            </a:r>
            <a:r>
              <a:rPr lang="en-US" sz="2400" b="1" u="sng" dirty="0">
                <a:solidFill>
                  <a:schemeClr val="accent1">
                    <a:lumMod val="75000"/>
                  </a:schemeClr>
                </a:solidFill>
              </a:rPr>
              <a:t>b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ark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4290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Alveolar</a:t>
            </a:r>
          </a:p>
          <a:p>
            <a:pPr marL="0" lvl="2" indent="0">
              <a:lnSpc>
                <a:spcPct val="100000"/>
              </a:lnSpc>
              <a:spcBef>
                <a:spcPts val="1200"/>
              </a:spcBef>
              <a:spcAft>
                <a:spcPts val="900"/>
              </a:spcAft>
              <a:buSzPct val="100000"/>
              <a:buNone/>
              <a:tabLst>
                <a:tab pos="1371600" algn="ctr"/>
                <a:tab pos="3429000" algn="ctr"/>
              </a:tabLst>
            </a:pPr>
            <a:r>
              <a:rPr lang="en-US" sz="3000" dirty="0"/>
              <a:t>	/t/  </a:t>
            </a:r>
            <a:r>
              <a:rPr lang="en-US" sz="3000" b="1" u="sng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o	</a:t>
            </a:r>
            <a:r>
              <a:rPr lang="en-US" sz="3000" dirty="0"/>
              <a:t>/d/  </a:t>
            </a:r>
            <a:r>
              <a:rPr lang="en-US" sz="3000" b="1" u="sng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sz="30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  <a:p>
            <a:pPr marL="0"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34290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Velar</a:t>
            </a:r>
          </a:p>
          <a:p>
            <a:pPr marL="0" lvl="1" indent="0">
              <a:lnSpc>
                <a:spcPct val="100000"/>
              </a:lnSpc>
              <a:spcAft>
                <a:spcPts val="0"/>
              </a:spcAft>
              <a:buNone/>
              <a:tabLst>
                <a:tab pos="1371600" algn="ctr"/>
                <a:tab pos="3429000" algn="ctr"/>
              </a:tabLst>
            </a:pPr>
            <a:r>
              <a:rPr lang="en-US" sz="3200" dirty="0"/>
              <a:t>	/k/  </a:t>
            </a: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ut	</a:t>
            </a:r>
            <a:r>
              <a:rPr lang="en-US" sz="3200" dirty="0"/>
              <a:t>/g/  </a:t>
            </a:r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</a:rPr>
              <a:t>g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ut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109770"/>
            <a:ext cx="4937760" cy="73628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latin typeface="+mj-lt"/>
              </a:rPr>
              <a:t>“FLUIDS”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1938130"/>
            <a:ext cx="5192202" cy="402240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  <a:tabLst>
                <a:tab pos="1371600" algn="ctr"/>
                <a:tab pos="41148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Liquid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alveolar	palatial</a:t>
            </a:r>
          </a:p>
          <a:p>
            <a:pPr marL="201168" lvl="1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dirty="0"/>
              <a:t>	</a:t>
            </a:r>
            <a:r>
              <a:rPr lang="en-US" sz="3400" dirty="0"/>
              <a:t>/l/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l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oad</a:t>
            </a:r>
            <a:r>
              <a:rPr lang="en-US" sz="3400" dirty="0"/>
              <a:t>	/r/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oad</a:t>
            </a:r>
          </a:p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tabLst>
                <a:tab pos="1371600" algn="ctr"/>
                <a:tab pos="41148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Glides</a:t>
            </a:r>
          </a:p>
          <a:p>
            <a:pPr marL="201168" lvl="1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bilabial	palatal</a:t>
            </a: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buNone/>
              <a:tabLst>
                <a:tab pos="1371600" algn="ctr"/>
                <a:tab pos="4114800" algn="ctr"/>
              </a:tabLst>
            </a:pPr>
            <a:r>
              <a:rPr lang="en-US" sz="3400" dirty="0"/>
              <a:t>	/w/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w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oo</a:t>
            </a:r>
            <a:r>
              <a:rPr lang="en-US" sz="3400" dirty="0"/>
              <a:t>	/j/ 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ou</a:t>
            </a:r>
          </a:p>
          <a:p>
            <a:pPr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tabLst>
                <a:tab pos="914400" algn="ctr"/>
                <a:tab pos="2743200" algn="ctr"/>
                <a:tab pos="4572000" algn="ctr"/>
              </a:tabLst>
            </a:pPr>
            <a:r>
              <a:rPr lang="en-US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Nasal</a:t>
            </a:r>
          </a:p>
          <a:p>
            <a:pPr marL="201168" lvl="1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1371600" algn="ctr"/>
                <a:tab pos="4114800" algn="ctr"/>
              </a:tabLst>
            </a:pPr>
            <a:r>
              <a:rPr lang="en-US" sz="16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	bilabial	alveolar</a:t>
            </a:r>
          </a:p>
          <a:p>
            <a:pPr marL="201168" lvl="1" indent="0">
              <a:lnSpc>
                <a:spcPct val="110000"/>
              </a:lnSpc>
              <a:spcBef>
                <a:spcPts val="600"/>
              </a:spcBef>
              <a:buNone/>
              <a:tabLst>
                <a:tab pos="1371600" algn="ctr"/>
                <a:tab pos="4114800" algn="ctr"/>
              </a:tabLst>
            </a:pPr>
            <a:r>
              <a:rPr lang="en-US" sz="3400" dirty="0"/>
              <a:t>	/m/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y</a:t>
            </a:r>
            <a:r>
              <a:rPr lang="en-US" sz="3400" dirty="0"/>
              <a:t>	/n/ </a:t>
            </a:r>
            <a:r>
              <a:rPr lang="en-US" sz="3400" b="1" u="sng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3400" dirty="0">
                <a:solidFill>
                  <a:schemeClr val="accent1">
                    <a:lumMod val="75000"/>
                  </a:schemeClr>
                </a:solidFill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7280" y="286603"/>
            <a:ext cx="1005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pc="200" dirty="0">
                <a:solidFill>
                  <a:srgbClr val="800000"/>
                </a:solidFill>
                <a:latin typeface="Century Gothic" panose="020B0502020202020204" pitchFamily="34" charset="0"/>
              </a:rPr>
              <a:t>PHONETICS: ENGLISH SOUNDS</a:t>
            </a:r>
          </a:p>
        </p:txBody>
      </p:sp>
    </p:spTree>
    <p:extLst>
      <p:ext uri="{BB962C8B-B14F-4D97-AF65-F5344CB8AC3E}">
        <p14:creationId xmlns:p14="http://schemas.microsoft.com/office/powerpoint/2010/main" val="183566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7966" y="685800"/>
            <a:ext cx="1121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Robert Frost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7966" y="1831730"/>
            <a:ext cx="11214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 b="1" spc="800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SPAN OF LIFE</a:t>
            </a:r>
          </a:p>
        </p:txBody>
      </p:sp>
    </p:spTree>
    <p:extLst>
      <p:ext uri="{BB962C8B-B14F-4D97-AF65-F5344CB8AC3E}">
        <p14:creationId xmlns:p14="http://schemas.microsoft.com/office/powerpoint/2010/main" val="358158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The old dog barks backward without getting up.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039" y="262799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I can remember when he was a pup.</a:t>
            </a:r>
          </a:p>
        </p:txBody>
      </p:sp>
    </p:spTree>
    <p:extLst>
      <p:ext uri="{BB962C8B-B14F-4D97-AF65-F5344CB8AC3E}">
        <p14:creationId xmlns:p14="http://schemas.microsoft.com/office/powerpoint/2010/main" val="8216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89" y="134100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The old dog barks backward without getting up.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039" y="2627993"/>
            <a:ext cx="11736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Cambria" panose="02040503050406030204" pitchFamily="18" charset="0"/>
                <a:cs typeface="Consolas" panose="020B0609020204030204" pitchFamily="49" charset="0"/>
              </a:rPr>
              <a:t>I can remember when he was a pup.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08E1873-F5F9-4156-A5AF-493266D6BB29}"/>
              </a:ext>
            </a:extLst>
          </p:cNvPr>
          <p:cNvCxnSpPr/>
          <p:nvPr/>
        </p:nvCxnSpPr>
        <p:spPr>
          <a:xfrm>
            <a:off x="22948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7895481-6D89-4F05-AB10-15A835AE7936}"/>
              </a:ext>
            </a:extLst>
          </p:cNvPr>
          <p:cNvCxnSpPr/>
          <p:nvPr/>
        </p:nvCxnSpPr>
        <p:spPr>
          <a:xfrm>
            <a:off x="26824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C23B9CE-066C-43C2-8425-122D9E54CE1A}"/>
              </a:ext>
            </a:extLst>
          </p:cNvPr>
          <p:cNvCxnSpPr/>
          <p:nvPr/>
        </p:nvCxnSpPr>
        <p:spPr>
          <a:xfrm>
            <a:off x="31948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968BA64-A9F6-45FE-9703-BA37D209F28C}"/>
              </a:ext>
            </a:extLst>
          </p:cNvPr>
          <p:cNvCxnSpPr/>
          <p:nvPr/>
        </p:nvCxnSpPr>
        <p:spPr>
          <a:xfrm>
            <a:off x="35920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E88B37-6CFF-4B5E-9709-D25E139E5141}"/>
              </a:ext>
            </a:extLst>
          </p:cNvPr>
          <p:cNvCxnSpPr/>
          <p:nvPr/>
        </p:nvCxnSpPr>
        <p:spPr>
          <a:xfrm>
            <a:off x="43192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FEBF29-886B-43CA-9865-51A826206FDA}"/>
              </a:ext>
            </a:extLst>
          </p:cNvPr>
          <p:cNvCxnSpPr/>
          <p:nvPr/>
        </p:nvCxnSpPr>
        <p:spPr>
          <a:xfrm>
            <a:off x="49300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D1F8609-4392-42FC-A037-66D6A2347D5B}"/>
              </a:ext>
            </a:extLst>
          </p:cNvPr>
          <p:cNvCxnSpPr>
            <a:cxnSpLocks/>
          </p:cNvCxnSpPr>
          <p:nvPr/>
        </p:nvCxnSpPr>
        <p:spPr>
          <a:xfrm>
            <a:off x="5483236" y="2004676"/>
            <a:ext cx="4687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431047-06E4-41F0-8D10-3674CA40D45E}"/>
              </a:ext>
            </a:extLst>
          </p:cNvPr>
          <p:cNvCxnSpPr/>
          <p:nvPr/>
        </p:nvCxnSpPr>
        <p:spPr>
          <a:xfrm>
            <a:off x="67780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2FB99C-E485-4F71-BDFF-4AD6F94ABD6D}"/>
              </a:ext>
            </a:extLst>
          </p:cNvPr>
          <p:cNvCxnSpPr/>
          <p:nvPr/>
        </p:nvCxnSpPr>
        <p:spPr>
          <a:xfrm>
            <a:off x="86560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56D2B2-11AA-4DC4-9663-8AD5D0F50E3D}"/>
              </a:ext>
            </a:extLst>
          </p:cNvPr>
          <p:cNvCxnSpPr/>
          <p:nvPr/>
        </p:nvCxnSpPr>
        <p:spPr>
          <a:xfrm>
            <a:off x="90004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6D3BF82-6B68-4BDD-A07B-DF513169061C}"/>
              </a:ext>
            </a:extLst>
          </p:cNvPr>
          <p:cNvCxnSpPr/>
          <p:nvPr/>
        </p:nvCxnSpPr>
        <p:spPr>
          <a:xfrm>
            <a:off x="102208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4374E8-4830-44DB-A180-D8D3B9768D81}"/>
              </a:ext>
            </a:extLst>
          </p:cNvPr>
          <p:cNvCxnSpPr/>
          <p:nvPr/>
        </p:nvCxnSpPr>
        <p:spPr>
          <a:xfrm>
            <a:off x="10872436" y="200467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4D52AE-800B-4122-8AA9-4C32213F3A75}"/>
              </a:ext>
            </a:extLst>
          </p:cNvPr>
          <p:cNvCxnSpPr/>
          <p:nvPr/>
        </p:nvCxnSpPr>
        <p:spPr>
          <a:xfrm>
            <a:off x="2557400" y="3311393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9E739FF-5A73-46EC-8DDF-DA1B62F9312A}"/>
              </a:ext>
            </a:extLst>
          </p:cNvPr>
          <p:cNvCxnSpPr/>
          <p:nvPr/>
        </p:nvCxnSpPr>
        <p:spPr>
          <a:xfrm>
            <a:off x="4949088" y="3311393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FA58C1-B14A-4F4F-970C-D3B97E985712}"/>
              </a:ext>
            </a:extLst>
          </p:cNvPr>
          <p:cNvCxnSpPr/>
          <p:nvPr/>
        </p:nvCxnSpPr>
        <p:spPr>
          <a:xfrm>
            <a:off x="9000436" y="3311393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3C66BC0-B8C7-48D4-905A-A56542961B41}"/>
              </a:ext>
            </a:extLst>
          </p:cNvPr>
          <p:cNvCxnSpPr/>
          <p:nvPr/>
        </p:nvCxnSpPr>
        <p:spPr>
          <a:xfrm>
            <a:off x="9630623" y="3311393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E3A8D9A-F2F9-40A7-A0AC-4B6321E21E74}"/>
              </a:ext>
            </a:extLst>
          </p:cNvPr>
          <p:cNvCxnSpPr/>
          <p:nvPr/>
        </p:nvCxnSpPr>
        <p:spPr>
          <a:xfrm>
            <a:off x="9490756" y="199705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62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500"/>
                            </p:stCondLst>
                            <p:childTnLst>
                              <p:par>
                                <p:cTn id="5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9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2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26" tmFilter="0, 0; 0.125,0.2665; 0.25,0.4; 0.375,0.465; 0.5,0.5;  0.625,0.535; 0.75,0.6; 0.875,0.7335; 1,1">
                                          <p:stCondLst>
                                            <p:cond delay="32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" tmFilter="0, 0; 0.125,0.2665; 0.25,0.4; 0.375,0.465; 0.5,0.5;  0.625,0.535; 0.75,0.6; 0.875,0.7335; 1,1">
                                          <p:stCondLst>
                                            <p:cond delay="65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" tmFilter="0, 0; 0.125,0.2665; 0.25,0.4; 0.375,0.465; 0.5,0.5;  0.625,0.535; 0.75,0.6; 0.875,0.7335; 1,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" decel="50000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">
                                          <p:stCondLst>
                                            <p:cond delay="64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" decel="50000">
                                          <p:stCondLst>
                                            <p:cond delay="65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" decel="50000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"/>
                            </p:stCondLst>
                            <p:childTnLst>
                              <p:par>
                                <p:cTn id="9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250"/>
                            </p:stCondLst>
                            <p:childTnLst>
                              <p:par>
                                <p:cTn id="1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37DD-14E4-487B-B1A1-FE1CEA927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241" y="2611755"/>
            <a:ext cx="10182112" cy="22627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200" dirty="0"/>
              <a:t>But soft, what light through yonder 					window breaks?</a:t>
            </a:r>
            <a:br>
              <a:rPr lang="en-US" sz="4200" dirty="0"/>
            </a:br>
            <a:r>
              <a:rPr lang="en-US" sz="4200" dirty="0"/>
              <a:t>It is the east, and Juliet is the sun</a:t>
            </a:r>
            <a:br>
              <a:rPr lang="en-US" sz="4200" dirty="0"/>
            </a:br>
            <a:r>
              <a:rPr lang="en-US" sz="4200" dirty="0"/>
              <a:t>Arise fair sun and kill the envious moon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E45320-B5EC-47CB-ADB6-BAD5DAE26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3597" y="5463540"/>
            <a:ext cx="8915399" cy="552461"/>
          </a:xfrm>
        </p:spPr>
        <p:txBody>
          <a:bodyPr/>
          <a:lstStyle/>
          <a:p>
            <a:pPr algn="r"/>
            <a:r>
              <a:rPr lang="en-US" dirty="0"/>
              <a:t>10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1AD049B-C47E-4D73-9182-D7B5D626C13B}"/>
              </a:ext>
            </a:extLst>
          </p:cNvPr>
          <p:cNvCxnSpPr/>
          <p:nvPr/>
        </p:nvCxnSpPr>
        <p:spPr>
          <a:xfrm>
            <a:off x="3663361" y="192466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06AC0C3-FFB4-4A94-8D0B-3546289FD623}"/>
              </a:ext>
            </a:extLst>
          </p:cNvPr>
          <p:cNvCxnSpPr/>
          <p:nvPr/>
        </p:nvCxnSpPr>
        <p:spPr>
          <a:xfrm>
            <a:off x="6486571" y="1900517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1D4D74A-EA1C-4276-B3FA-A03487057459}"/>
              </a:ext>
            </a:extLst>
          </p:cNvPr>
          <p:cNvCxnSpPr/>
          <p:nvPr/>
        </p:nvCxnSpPr>
        <p:spPr>
          <a:xfrm>
            <a:off x="10069876" y="192466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E88C076-8787-49AC-BB95-C881A6CF3CEF}"/>
              </a:ext>
            </a:extLst>
          </p:cNvPr>
          <p:cNvCxnSpPr/>
          <p:nvPr/>
        </p:nvCxnSpPr>
        <p:spPr>
          <a:xfrm>
            <a:off x="4269151" y="2828925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D682B9-D188-44EA-9860-CCB787A5A55D}"/>
              </a:ext>
            </a:extLst>
          </p:cNvPr>
          <p:cNvCxnSpPr/>
          <p:nvPr/>
        </p:nvCxnSpPr>
        <p:spPr>
          <a:xfrm>
            <a:off x="5640751" y="2828925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7856B1-7E97-4AD7-9C8D-38042D566A06}"/>
              </a:ext>
            </a:extLst>
          </p:cNvPr>
          <p:cNvCxnSpPr/>
          <p:nvPr/>
        </p:nvCxnSpPr>
        <p:spPr>
          <a:xfrm>
            <a:off x="6829471" y="2828925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108C28-AD7D-423C-99D1-DA1326ECB502}"/>
              </a:ext>
            </a:extLst>
          </p:cNvPr>
          <p:cNvCxnSpPr/>
          <p:nvPr/>
        </p:nvCxnSpPr>
        <p:spPr>
          <a:xfrm>
            <a:off x="2120311" y="379918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154B18-2AC9-44F8-92BD-FE6D93652927}"/>
              </a:ext>
            </a:extLst>
          </p:cNvPr>
          <p:cNvCxnSpPr/>
          <p:nvPr/>
        </p:nvCxnSpPr>
        <p:spPr>
          <a:xfrm>
            <a:off x="4788003" y="379918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C5E295-6E08-4675-8F69-6079933B928F}"/>
              </a:ext>
            </a:extLst>
          </p:cNvPr>
          <p:cNvCxnSpPr/>
          <p:nvPr/>
        </p:nvCxnSpPr>
        <p:spPr>
          <a:xfrm>
            <a:off x="7641001" y="3799186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97DB13-B0A8-47DC-B190-FA6FAB452BFE}"/>
              </a:ext>
            </a:extLst>
          </p:cNvPr>
          <p:cNvCxnSpPr/>
          <p:nvPr/>
        </p:nvCxnSpPr>
        <p:spPr>
          <a:xfrm>
            <a:off x="6560866" y="476502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37DD-14E4-487B-B1A1-FE1CEA927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2614" y="1888303"/>
            <a:ext cx="10182112" cy="226278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800" dirty="0"/>
              <a:t>Tomorrow, and tomorrow, and tomorrow</a:t>
            </a:r>
            <a:br>
              <a:rPr lang="en-US" sz="3800" dirty="0"/>
            </a:br>
            <a:r>
              <a:rPr lang="en-US" sz="3800" dirty="0"/>
              <a:t>Creeps in his petty pace from day to day</a:t>
            </a:r>
            <a:br>
              <a:rPr lang="en-US" sz="3800" dirty="0"/>
            </a:br>
            <a:r>
              <a:rPr lang="en-US" sz="3800" dirty="0"/>
              <a:t>To the last syllable of recorded time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E45320-B5EC-47CB-ADB6-BAD5DAE26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5731717"/>
            <a:ext cx="8915399" cy="1126283"/>
          </a:xfrm>
        </p:spPr>
        <p:txBody>
          <a:bodyPr/>
          <a:lstStyle/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5DE5499-361B-4828-AA99-F74C0C7EBD2F}"/>
              </a:ext>
            </a:extLst>
          </p:cNvPr>
          <p:cNvCxnSpPr/>
          <p:nvPr/>
        </p:nvCxnSpPr>
        <p:spPr>
          <a:xfrm>
            <a:off x="2154601" y="1892478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E14C65-DE89-446E-8DFA-B33D57D229BD}"/>
              </a:ext>
            </a:extLst>
          </p:cNvPr>
          <p:cNvCxnSpPr/>
          <p:nvPr/>
        </p:nvCxnSpPr>
        <p:spPr>
          <a:xfrm>
            <a:off x="5400721" y="1892478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98D2FA-DE14-45CD-AAEA-69F06E279DFF}"/>
              </a:ext>
            </a:extLst>
          </p:cNvPr>
          <p:cNvCxnSpPr/>
          <p:nvPr/>
        </p:nvCxnSpPr>
        <p:spPr>
          <a:xfrm>
            <a:off x="5817916" y="1892478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8F3304-3CF3-486A-83CC-DBC50CC83E13}"/>
              </a:ext>
            </a:extLst>
          </p:cNvPr>
          <p:cNvCxnSpPr/>
          <p:nvPr/>
        </p:nvCxnSpPr>
        <p:spPr>
          <a:xfrm>
            <a:off x="9041176" y="1892478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770AED-94DF-4FF6-9C4F-CC34348E71EC}"/>
              </a:ext>
            </a:extLst>
          </p:cNvPr>
          <p:cNvCxnSpPr/>
          <p:nvPr/>
        </p:nvCxnSpPr>
        <p:spPr>
          <a:xfrm>
            <a:off x="9435511" y="1892478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84BD5F-FAC2-4848-99F2-58D1F07183F7}"/>
              </a:ext>
            </a:extLst>
          </p:cNvPr>
          <p:cNvCxnSpPr/>
          <p:nvPr/>
        </p:nvCxnSpPr>
        <p:spPr>
          <a:xfrm>
            <a:off x="2298688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B21CA6-54FC-480A-8ABB-6A8FD728FC58}"/>
              </a:ext>
            </a:extLst>
          </p:cNvPr>
          <p:cNvCxnSpPr/>
          <p:nvPr/>
        </p:nvCxnSpPr>
        <p:spPr>
          <a:xfrm>
            <a:off x="3394756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2628F3-B325-44BB-AB08-BA8C51FD70FF}"/>
              </a:ext>
            </a:extLst>
          </p:cNvPr>
          <p:cNvCxnSpPr/>
          <p:nvPr/>
        </p:nvCxnSpPr>
        <p:spPr>
          <a:xfrm>
            <a:off x="5240747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5D647CF-FFA1-4FA0-B463-6D8934C0BA66}"/>
              </a:ext>
            </a:extLst>
          </p:cNvPr>
          <p:cNvCxnSpPr/>
          <p:nvPr/>
        </p:nvCxnSpPr>
        <p:spPr>
          <a:xfrm>
            <a:off x="6600871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99AD9A-4775-4229-94D8-44D5F800EB0F}"/>
              </a:ext>
            </a:extLst>
          </p:cNvPr>
          <p:cNvCxnSpPr/>
          <p:nvPr/>
        </p:nvCxnSpPr>
        <p:spPr>
          <a:xfrm>
            <a:off x="9291423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88399D-90DE-48DA-84CD-D00B320A09E6}"/>
              </a:ext>
            </a:extLst>
          </p:cNvPr>
          <p:cNvCxnSpPr/>
          <p:nvPr/>
        </p:nvCxnSpPr>
        <p:spPr>
          <a:xfrm>
            <a:off x="10881406" y="30501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78BE1A-1E6D-474F-BD72-2C17DC55C258}"/>
              </a:ext>
            </a:extLst>
          </p:cNvPr>
          <p:cNvCxnSpPr/>
          <p:nvPr/>
        </p:nvCxnSpPr>
        <p:spPr>
          <a:xfrm>
            <a:off x="2154601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6FC849-1D63-4988-AED9-90EDD80809BB}"/>
              </a:ext>
            </a:extLst>
          </p:cNvPr>
          <p:cNvCxnSpPr/>
          <p:nvPr/>
        </p:nvCxnSpPr>
        <p:spPr>
          <a:xfrm>
            <a:off x="4240576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18C36D-078F-45A5-AA86-13CC83AF390F}"/>
              </a:ext>
            </a:extLst>
          </p:cNvPr>
          <p:cNvCxnSpPr/>
          <p:nvPr/>
        </p:nvCxnSpPr>
        <p:spPr>
          <a:xfrm>
            <a:off x="5673828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8B95B3F-7A3D-46AF-ACBC-4129375ED31D}"/>
              </a:ext>
            </a:extLst>
          </p:cNvPr>
          <p:cNvCxnSpPr/>
          <p:nvPr/>
        </p:nvCxnSpPr>
        <p:spPr>
          <a:xfrm>
            <a:off x="8343946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9DAEF0-586B-4088-BE5A-4CC3A6159AF3}"/>
              </a:ext>
            </a:extLst>
          </p:cNvPr>
          <p:cNvCxnSpPr/>
          <p:nvPr/>
        </p:nvCxnSpPr>
        <p:spPr>
          <a:xfrm>
            <a:off x="8961166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E63FAD-76D1-4D89-A909-DE46BF0483E1}"/>
              </a:ext>
            </a:extLst>
          </p:cNvPr>
          <p:cNvCxnSpPr/>
          <p:nvPr/>
        </p:nvCxnSpPr>
        <p:spPr>
          <a:xfrm>
            <a:off x="9396764" y="4131361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586CC0-C30B-410C-823B-6C0C3C4CF7B2}"/>
              </a:ext>
            </a:extLst>
          </p:cNvPr>
          <p:cNvCxnSpPr/>
          <p:nvPr/>
        </p:nvCxnSpPr>
        <p:spPr>
          <a:xfrm>
            <a:off x="5842034" y="3054530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72666AC7-AC1D-44C9-A256-22426F5629A0}"/>
              </a:ext>
            </a:extLst>
          </p:cNvPr>
          <p:cNvSpPr txBox="1">
            <a:spLocks/>
          </p:cNvSpPr>
          <p:nvPr/>
        </p:nvSpPr>
        <p:spPr>
          <a:xfrm>
            <a:off x="2553597" y="5463540"/>
            <a:ext cx="8915399" cy="5524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3319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37DD-14E4-487B-B1A1-FE1CEA927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2614" y="2281772"/>
            <a:ext cx="10182112" cy="226278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3800" dirty="0"/>
              <a:t>Was ever woman in this humor wooed?</a:t>
            </a:r>
            <a:br>
              <a:rPr lang="en-US" sz="3800" dirty="0"/>
            </a:br>
            <a:r>
              <a:rPr lang="en-US" sz="3800" dirty="0"/>
              <a:t>Was ever woman in this humor won?</a:t>
            </a:r>
            <a:br>
              <a:rPr lang="en-US" sz="3800" dirty="0"/>
            </a:br>
            <a:r>
              <a:rPr lang="en-US" sz="3800" dirty="0"/>
              <a:t>I’ll have her, but I will not keep her long.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5DE5499-361B-4828-AA99-F74C0C7EBD2F}"/>
              </a:ext>
            </a:extLst>
          </p:cNvPr>
          <p:cNvCxnSpPr/>
          <p:nvPr/>
        </p:nvCxnSpPr>
        <p:spPr>
          <a:xfrm>
            <a:off x="10814903" y="216240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DE14C65-DE89-446E-8DFA-B33D57D229BD}"/>
              </a:ext>
            </a:extLst>
          </p:cNvPr>
          <p:cNvCxnSpPr/>
          <p:nvPr/>
        </p:nvCxnSpPr>
        <p:spPr>
          <a:xfrm>
            <a:off x="7689491" y="4514202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F98D2FA-DE14-45CD-AAEA-69F06E279DFF}"/>
              </a:ext>
            </a:extLst>
          </p:cNvPr>
          <p:cNvCxnSpPr/>
          <p:nvPr/>
        </p:nvCxnSpPr>
        <p:spPr>
          <a:xfrm>
            <a:off x="8067894" y="4514202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770AED-94DF-4FF6-9C4F-CC34348E71EC}"/>
              </a:ext>
            </a:extLst>
          </p:cNvPr>
          <p:cNvCxnSpPr/>
          <p:nvPr/>
        </p:nvCxnSpPr>
        <p:spPr>
          <a:xfrm>
            <a:off x="10990037" y="4514202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btitle 2">
            <a:extLst>
              <a:ext uri="{FF2B5EF4-FFF2-40B4-BE49-F238E27FC236}">
                <a16:creationId xmlns:a16="http://schemas.microsoft.com/office/drawing/2014/main" id="{72666AC7-AC1D-44C9-A256-22426F5629A0}"/>
              </a:ext>
            </a:extLst>
          </p:cNvPr>
          <p:cNvSpPr txBox="1">
            <a:spLocks/>
          </p:cNvSpPr>
          <p:nvPr/>
        </p:nvSpPr>
        <p:spPr>
          <a:xfrm>
            <a:off x="10424160" y="5463540"/>
            <a:ext cx="1044836" cy="5524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5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FB38A81-1E8E-4780-AE78-763D3540C7D7}"/>
              </a:ext>
            </a:extLst>
          </p:cNvPr>
          <p:cNvCxnSpPr/>
          <p:nvPr/>
        </p:nvCxnSpPr>
        <p:spPr>
          <a:xfrm>
            <a:off x="8835756" y="4521924"/>
            <a:ext cx="2881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37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8A61-770A-4072-BAC5-4635EA8F1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5805" y="5161820"/>
            <a:ext cx="8911687" cy="1280890"/>
          </a:xfrm>
        </p:spPr>
        <p:txBody>
          <a:bodyPr/>
          <a:lstStyle/>
          <a:p>
            <a:r>
              <a:rPr lang="en-US" dirty="0"/>
              <a:t>Shakespeare’s Phonetics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FBE53-9FDC-445E-8952-3323A790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36345"/>
            <a:ext cx="8915400" cy="377762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6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</TotalTime>
  <Words>85</Words>
  <Application>Microsoft Office PowerPoint</Application>
  <PresentationFormat>Widescreen</PresentationFormat>
  <Paragraphs>37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</vt:lpstr>
      <vt:lpstr>Century Gothic</vt:lpstr>
      <vt:lpstr>Consolas</vt:lpstr>
      <vt:lpstr>Wingdings 3</vt:lpstr>
      <vt:lpstr>Wisp</vt:lpstr>
      <vt:lpstr>Shakespeare’s Phonetics</vt:lpstr>
      <vt:lpstr>PowerPoint Presentation</vt:lpstr>
      <vt:lpstr>PowerPoint Presentation</vt:lpstr>
      <vt:lpstr>PowerPoint Presentation</vt:lpstr>
      <vt:lpstr>PowerPoint Presentation</vt:lpstr>
      <vt:lpstr>But soft, what light through yonder      window breaks? It is the east, and Juliet is the sun Arise fair sun and kill the envious moon</vt:lpstr>
      <vt:lpstr>Tomorrow, and tomorrow, and tomorrow Creeps in his petty pace from day to day To the last syllable of recorded time</vt:lpstr>
      <vt:lpstr>Was ever woman in this humor wooed? Was ever woman in this humor won? I’ll have her, but I will not keep her long.</vt:lpstr>
      <vt:lpstr>Shakespeare’s Phonetics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 Nicholson</dc:creator>
  <cp:lastModifiedBy>Skip Nicholson</cp:lastModifiedBy>
  <cp:revision>12</cp:revision>
  <dcterms:created xsi:type="dcterms:W3CDTF">2017-06-28T16:46:31Z</dcterms:created>
  <dcterms:modified xsi:type="dcterms:W3CDTF">2018-07-15T02:52:48Z</dcterms:modified>
</cp:coreProperties>
</file>